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6" r:id="rId26"/>
    <p:sldId id="287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2" d="100"/>
          <a:sy n="122" d="100"/>
        </p:scale>
        <p:origin x="-131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4C6B3-74C3-4194-A857-53A3B0970B81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1D007-DB57-4F74-BEF9-75613369D6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463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4C6B3-74C3-4194-A857-53A3B0970B81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1D007-DB57-4F74-BEF9-75613369D6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704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4C6B3-74C3-4194-A857-53A3B0970B81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1D007-DB57-4F74-BEF9-75613369D6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343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4C6B3-74C3-4194-A857-53A3B0970B81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1D007-DB57-4F74-BEF9-75613369D6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598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4C6B3-74C3-4194-A857-53A3B0970B81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1D007-DB57-4F74-BEF9-75613369D6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557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4C6B3-74C3-4194-A857-53A3B0970B81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1D007-DB57-4F74-BEF9-75613369D6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213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4C6B3-74C3-4194-A857-53A3B0970B81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1D007-DB57-4F74-BEF9-75613369D6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019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4C6B3-74C3-4194-A857-53A3B0970B81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1D007-DB57-4F74-BEF9-75613369D6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330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4C6B3-74C3-4194-A857-53A3B0970B81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1D007-DB57-4F74-BEF9-75613369D6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72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4C6B3-74C3-4194-A857-53A3B0970B81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1D007-DB57-4F74-BEF9-75613369D6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47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4C6B3-74C3-4194-A857-53A3B0970B81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1D007-DB57-4F74-BEF9-75613369D6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443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4C6B3-74C3-4194-A857-53A3B0970B81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1D007-DB57-4F74-BEF9-75613369D6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339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高斯公式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86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wkretype.bdimg.com/retype/zoom/cfe5b7edaeaad1f346933f3c?pn=10&amp;o=jpg_6&amp;md5sum=e6682496c9eff516e5eb17907c823923&amp;sign=e21fdc144a&amp;png=4090749-4538429&amp;jpg=2170923-23813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" y="-27384"/>
            <a:ext cx="9137708" cy="685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88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wkretype.bdimg.com/retype/zoom/cfe5b7edaeaad1f346933f3c?pn=11&amp;o=jpg_6&amp;md5sum=e6682496c9eff516e5eb17907c823923&amp;sign=e21fdc144a&amp;png=4538430-4989449&amp;jpg=2381314-263649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" y="-27384"/>
            <a:ext cx="9171383" cy="687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88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wkretype.bdimg.com/retype/zoom/cfe5b7edaeaad1f346933f3c?pn=12&amp;o=jpg_6&amp;md5sum=e6682496c9eff516e5eb17907c823923&amp;sign=e21fdc144a&amp;png=4989450-5442233&amp;jpg=2636498-28779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27384"/>
            <a:ext cx="9219043" cy="691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88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wkretype.bdimg.com/retype/zoom/cfe5b7edaeaad1f346933f3c?pn=13&amp;o=jpg_6&amp;md5sum=e6682496c9eff516e5eb17907c823923&amp;sign=e21fdc144a&amp;png=5442234-5921166&amp;jpg=2877991-313688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73" y="-27384"/>
            <a:ext cx="9171384" cy="687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88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wkretype.bdimg.com/retype/zoom/cfe5b7edaeaad1f346933f3c?pn=14&amp;o=jpg_6&amp;md5sum=e6682496c9eff516e5eb17907c823923&amp;sign=e21fdc144a&amp;png=5921167-6378930&amp;jpg=3136889-33326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3703638"/>
            <a:ext cx="10287000" cy="771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88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wkretype.bdimg.com/retype/zoom/cfe5b7edaeaad1f346933f3c?pn=15&amp;o=jpg_6&amp;md5sum=e6682496c9eff516e5eb17907c823923&amp;sign=e21fdc144a&amp;png=6378931-6848609&amp;jpg=3332635-360357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3703638"/>
            <a:ext cx="10287000" cy="771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88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wkretype.bdimg.com/retype/zoom/cfe5b7edaeaad1f346933f3c?pn=16&amp;o=jpg_6&amp;md5sum=e6682496c9eff516e5eb17907c823923&amp;sign=e21fdc144a&amp;png=6848610-7298096&amp;jpg=3603580-39058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88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wkretype.bdimg.com/retype/zoom/cfe5b7edaeaad1f346933f3c?pn=17&amp;o=jpg_6&amp;md5sum=e6682496c9eff516e5eb17907c823923&amp;sign=e21fdc144a&amp;png=7298097-7725887&amp;jpg=3905841-41406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9134872" cy="685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88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wkretype.bdimg.com/retype/zoom/cfe5b7edaeaad1f346933f3c?pn=18&amp;o=jpg_6&amp;md5sum=e6682496c9eff516e5eb17907c823923&amp;sign=e21fdc144a&amp;png=7725888-8187337&amp;jpg=4140624-43742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3" y="-27384"/>
            <a:ext cx="9134872" cy="685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88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wkretype.bdimg.com/retype/zoom/cfe5b7edaeaad1f346933f3c?pn=19&amp;o=jpg_6&amp;md5sum=e6682496c9eff516e5eb17907c823923&amp;sign=e21fdc144a&amp;png=8187338-8633110&amp;jpg=4374278-46088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29" y="-27384"/>
            <a:ext cx="9230882" cy="692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8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kretype.bdimg.com/retype/zoom/cfe5b7edaeaad1f346933f3c?pn=2&amp;o=jpg_6&amp;md5sum=e6682496c9eff516e5eb17907c823923&amp;sign=e21fdc144a&amp;png=461253-923481&amp;jpg=264455-4507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207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wkretype.bdimg.com/retype/zoom/cfe5b7edaeaad1f346933f3c?pn=20&amp;o=jpg_6&amp;md5sum=e6682496c9eff516e5eb17907c823923&amp;sign=e21fdc144a&amp;png=8633111-9093561&amp;jpg=4608860-48468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88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s://wkretype.bdimg.com/retype/zoom/cfe5b7edaeaad1f346933f3c?pn=21&amp;o=jpg_6&amp;md5sum=e6682496c9eff516e5eb17907c823923&amp;sign=e21fdc144a&amp;png=9093562-9555767&amp;jpg=4846826-50637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9180512" cy="688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88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s://wkretype.bdimg.com/retype/zoom/cfe5b7edaeaad1f346933f3c?pn=22&amp;o=jpg_6&amp;md5sum=e6682496c9eff516e5eb17907c823923&amp;sign=e21fdc144a&amp;png=9555768-10012643&amp;jpg=5063707-52947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88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s://wkretype.bdimg.com/retype/zoom/cfe5b7edaeaad1f346933f3c?pn=23&amp;o=jpg_6&amp;md5sum=e6682496c9eff516e5eb17907c823923&amp;sign=e21fdc144a&amp;png=10012644-10473768&amp;jpg=5294736-55351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34872" cy="685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88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wkretype.bdimg.com/retype/zoom/cfe5b7edaeaad1f346933f3c?pn=24&amp;o=jpg_6&amp;md5sum=e6682496c9eff516e5eb17907c823923&amp;sign=e21fdc144a&amp;png=10473769-10918141&amp;jpg=5535117-57556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88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s://wkretype.bdimg.com/retype/zoom/cfe5b7edaeaad1f346933f3c?pn=31&amp;o=jpg_6&amp;md5sum=e6682496c9eff516e5eb17907c823923&amp;sign=e21fdc144a&amp;png=13674216-14141311&amp;jpg=7209163-74272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" y="-27384"/>
            <a:ext cx="9134872" cy="685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88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s://wkretype.bdimg.com/retype/zoom/cfe5b7edaeaad1f346933f3c?pn=32&amp;o=jpg_6&amp;md5sum=e6682496c9eff516e5eb17907c823923&amp;sign=e21fdc144a&amp;png=14141312-14608407&amp;jpg=7427214-76224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94" y="0"/>
            <a:ext cx="9194370" cy="689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88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kretype.bdimg.com/retype/zoom/cfe5b7edaeaad1f346933f3c?pn=3&amp;o=jpg_6&amp;md5sum=e6682496c9eff516e5eb17907c823923&amp;sign=e21fdc144a&amp;png=923482-1346783&amp;jpg=450711-7307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" y="-27384"/>
            <a:ext cx="9140443" cy="685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88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kretype.bdimg.com/retype/zoom/cfe5b7edaeaad1f346933f3c?pn=4&amp;o=jpg_6&amp;md5sum=e6682496c9eff516e5eb17907c823923&amp;sign=e21fdc144a&amp;png=1346784-1813482&amp;jpg=730717-9829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9134872" cy="685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88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kretype.bdimg.com/retype/zoom/cfe5b7edaeaad1f346933f3c?pn=5&amp;o=jpg_6&amp;md5sum=e6682496c9eff516e5eb17907c823923&amp;sign=e21fdc144a&amp;png=1813483-2260063&amp;jpg=982913-12627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88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wkretype.bdimg.com/retype/zoom/cfe5b7edaeaad1f346933f3c?pn=6&amp;o=jpg_6&amp;md5sum=e6682496c9eff516e5eb17907c823923&amp;sign=e21fdc144a&amp;png=2260064-2728172&amp;jpg=1262717-14995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88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kretype.bdimg.com/retype/zoom/cfe5b7edaeaad1f346933f3c?pn=7&amp;o=jpg_6&amp;md5sum=e6682496c9eff516e5eb17907c823923&amp;sign=e21fdc144a&amp;png=2728173-3173580&amp;jpg=1499508-175598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405" y="-27384"/>
            <a:ext cx="9166405" cy="687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88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wkretype.bdimg.com/retype/zoom/cfe5b7edaeaad1f346933f3c?pn=8&amp;o=jpg_6&amp;md5sum=e6682496c9eff516e5eb17907c823923&amp;sign=e21fdc144a&amp;png=3173581-3620810&amp;jpg=1755984-19564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9134871" cy="685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88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wkretype.bdimg.com/retype/zoom/cfe5b7edaeaad1f346933f3c?pn=9&amp;o=jpg_6&amp;md5sum=e6682496c9eff516e5eb17907c823923&amp;sign=e21fdc144a&amp;png=3620811-4090748&amp;jpg=1956424-21709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88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</Words>
  <Application>Microsoft Office PowerPoint</Application>
  <PresentationFormat>全屏显示(4:3)</PresentationFormat>
  <Paragraphs>1</Paragraphs>
  <Slides>26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Office 主题​​</vt:lpstr>
      <vt:lpstr>高斯公式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math</dc:creator>
  <cp:lastModifiedBy>math</cp:lastModifiedBy>
  <cp:revision>9</cp:revision>
  <dcterms:created xsi:type="dcterms:W3CDTF">2020-02-26T07:37:04Z</dcterms:created>
  <dcterms:modified xsi:type="dcterms:W3CDTF">2020-02-26T08:44:06Z</dcterms:modified>
</cp:coreProperties>
</file>